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67" r:id="rId6"/>
    <p:sldId id="262" r:id="rId7"/>
    <p:sldId id="257" r:id="rId8"/>
    <p:sldId id="263" r:id="rId9"/>
    <p:sldId id="266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F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68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928802"/>
            <a:ext cx="631509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40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Безопасная осень 01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52" y="4214818"/>
            <a:ext cx="4986350" cy="125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Крикунова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Аксана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Николаевна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МБДОУ № 21 «Колокольчик»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станица Абадзехская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«Капельки»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0001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Месячник по профилактике детского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транспортного травматизма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онкурсная заставка логотип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4047" y="428604"/>
            <a:ext cx="375539" cy="357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86116" y="585789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2021год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28794" y="500042"/>
            <a:ext cx="5857916" cy="714380"/>
          </a:xfrm>
          <a:prstGeom prst="roundRect">
            <a:avLst/>
          </a:prstGeom>
          <a:solidFill>
            <a:srgbClr val="D7F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Викторина «Правила движения- достойны уважения»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месячник по пдд\фото викторина по пдд\3abc6fff-86f3-4db2-b5f1-2375b2d058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071546"/>
            <a:ext cx="2214578" cy="165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месячник по пдд\фото викторина по пдд\96763d64-3252-473f-bbb4-c17d45e8898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4786322"/>
            <a:ext cx="2082932" cy="1557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месячник по пдд\фото викторина по пдд\bbc21d95-b4c8-4ec1-91bc-ac4452da94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2428868"/>
            <a:ext cx="170915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F:\месячник по пдд\фото викторина по пдд\fbd17acb-67c7-4bc8-a06e-1cde4f8ea19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1714488"/>
            <a:ext cx="1628753" cy="2178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F:\месячник по пдд\фото викторина по пдд\256694c0-d871-419a-ac02-b0cbb0926ed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4357694"/>
            <a:ext cx="2197633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F:\месячник по пдд\фото викторина по пдд\1a21ebd3-5831-4737-95cd-a37d24ed2a4c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22" y="2928934"/>
            <a:ext cx="2143140" cy="160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ердце 2"/>
          <p:cNvSpPr/>
          <p:nvPr/>
        </p:nvSpPr>
        <p:spPr>
          <a:xfrm>
            <a:off x="3000364" y="1071546"/>
            <a:ext cx="4643470" cy="414340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Спасибо за внимание!!!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сохраненные данные 1"/>
          <p:cNvSpPr/>
          <p:nvPr/>
        </p:nvSpPr>
        <p:spPr>
          <a:xfrm>
            <a:off x="3357554" y="857232"/>
            <a:ext cx="4357718" cy="642942"/>
          </a:xfrm>
          <a:prstGeom prst="flowChartOnlineStorag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«Дети- пешеходы»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месячник по пдд\IMG-20210922-WA0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500042"/>
            <a:ext cx="1808991" cy="24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928794" y="2714620"/>
            <a:ext cx="2500330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Настольная игра «Отличный пешеход»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F:\месячник по пдд\мы- пешеходы\bb5a8bf3-d146-44f3-b1d8-aa1d3f4e63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214422"/>
            <a:ext cx="1500198" cy="200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F:\месячник по пдд\мы- пешеходы\cc17f0bd-5496-4b41-9143-4e5def2f3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571612"/>
            <a:ext cx="165539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месячник по пдд\игра сложи пехшеходный переход\11542389-bbf2-46e8-baac-7ced077e9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857628"/>
            <a:ext cx="1643074" cy="219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F:\месячник по пдд\игра сложи пехшеходный переход\e622928d-d541-420c-8edb-c88234055e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071942"/>
            <a:ext cx="2428892" cy="181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500430" y="5857892"/>
            <a:ext cx="3643338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Игра «Сложи пешеходный переход»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3357562"/>
            <a:ext cx="2643206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Игра «Мы – пешеходы»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286116" y="642918"/>
            <a:ext cx="3786214" cy="928694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«Дети- пассажиры»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месячник по пдд\игра можно или нельзя\7fc15b63-fa0a-4826-9891-e59d0d323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3058215" cy="242889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месячник по пдд\игра можно или нельзя\ca27e17e-0ee9-4c01-bcaf-787eda1319bb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3500462" cy="261659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928926" y="4714884"/>
            <a:ext cx="4714908" cy="85725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Игра «Разрешается- запрещается»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85984" y="642918"/>
            <a:ext cx="5357850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Коллективная аппликация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«Машины на нашей улице»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месячник по пдд\IMG-20210922-WA0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323375">
            <a:off x="2568897" y="2328329"/>
            <a:ext cx="2361979" cy="294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месячник по пдд\IMG-20210922-WA0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714488"/>
            <a:ext cx="214314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месячник по пдд\IMG_20210119_101630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8245762" y="45005916"/>
            <a:ext cx="28727400" cy="38404800"/>
          </a:xfrm>
          <a:prstGeom prst="rect">
            <a:avLst/>
          </a:prstGeom>
          <a:noFill/>
        </p:spPr>
      </p:pic>
      <p:pic>
        <p:nvPicPr>
          <p:cNvPr id="3" name="Picture 2" descr="F:\месячник по пдд\IMG_20210119_1047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5506038" y="5786454"/>
            <a:ext cx="38404800" cy="2872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714356"/>
            <a:ext cx="442915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«Наши верные друзья»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11\Desktop\IMG-20210923-WA00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428736"/>
            <a:ext cx="2389231" cy="178595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11\Desktop\IMG-20210923-WA00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571612"/>
            <a:ext cx="2569857" cy="192096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4000496" y="2786058"/>
            <a:ext cx="1500198" cy="7858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Знаки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месячник по пдд\IMG-20210220-WA0101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714752"/>
            <a:ext cx="1928826" cy="1624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месячник по пдд\IMG-20210220-WA0097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3571876"/>
            <a:ext cx="1428734" cy="1904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месячник по пдд\IMG-20210220-WA0108 (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3286124"/>
            <a:ext cx="1285884" cy="164307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500298" y="5643578"/>
            <a:ext cx="2000264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Светофор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F:\месячник по пдд\сигналы светофора и жезла\4084e090-ef77-4e51-b732-a27c0e2a13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214686"/>
            <a:ext cx="2714644" cy="2029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429256" y="5286388"/>
            <a:ext cx="2500330" cy="7858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Беседа « Жезл. Что это?»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есячник по пдд\беседа о велосипедах и правила поведения\f1e6e8ff-516c-4022-ad1a-8e29b523950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71546"/>
            <a:ext cx="192279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3286116" y="428604"/>
            <a:ext cx="4357718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«Мы – велосипедисты»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F:\месячник по пдд\мы велосипедисты\e41590e5-d97c-4cc0-92f1-b19b132421f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214422"/>
            <a:ext cx="18752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месячник по пдд\беседа о велосипедах и правила поведения\1fe4765a-a7dd-41d1-9b00-fe954100d73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1071546"/>
            <a:ext cx="1643074" cy="2197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F:\месячник по пдд\беседа о велосипедах и правила поведения\2788d94a-61a7-495a-9ef4-3460f1c861a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4071942"/>
            <a:ext cx="296202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F:\месячник по пдд\беседа о велосипедах и правила поведения\78a8c354-b2e4-4d24-975c-a3a45595a9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5171645" y="3615173"/>
            <a:ext cx="1714512" cy="2770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Мы- будущие водители</a:t>
            </a:r>
            <a:endParaRPr lang="ru-RU" sz="2000" b="1" dirty="0"/>
          </a:p>
        </p:txBody>
      </p:sp>
      <p:pic>
        <p:nvPicPr>
          <p:cNvPr id="1026" name="Picture 2" descr="F:\месячник по пдд\мы будующие водители\0c54b2c3-5a82-4a07-ab2f-157ee3e828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500042"/>
            <a:ext cx="1785950" cy="238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месячник по пдд\мы будующие водители\7d1a864b-91c3-4d7c-9311-a889e78fbb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571480"/>
            <a:ext cx="171451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месячник по пдд\мы будующие водители\628aa994-9199-4f24-b43b-30c7aee4a3f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571876"/>
            <a:ext cx="1357322" cy="233724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F:\месячник по пдд\мы будующие водители\dc179411-999d-4b19-a0e7-b143957ca06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1428736"/>
            <a:ext cx="190500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F:\месячник по пдд\мы будующие водители\13da59d3-1310-4bd5-a229-215f9041956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3214686"/>
            <a:ext cx="2000264" cy="220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F:\месячник по пдд\мы- будущие водители\40a36c91-eabd-4c73-9187-95e39ef7e9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857628"/>
            <a:ext cx="1500198" cy="200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111\Desktop\IMG_20210122_1017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4876" y="1571612"/>
            <a:ext cx="1367780" cy="182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F:\месячник по пдд\игра разноцветные автомобили\17362c6c-1d18-4d0c-9d51-4fae8e5270c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3286124"/>
            <a:ext cx="1860308" cy="1390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714612" y="571480"/>
            <a:ext cx="4357718" cy="8572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Конкурс рисунков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«Осторожно, дорога»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совместно с 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месячник по пдд\конкурс рисунков по пдд\755e39ea-077d-43df-a734-ecc8bbae2d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643050"/>
            <a:ext cx="2214578" cy="165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конкурс по пдд\IMG-20210901-WA0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642918"/>
            <a:ext cx="150019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конкурс по пдд\IMG-20210831-WA0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571612"/>
            <a:ext cx="135729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F:\конкурс по пдд\IMG-20210831-WA00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786058"/>
            <a:ext cx="142873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F:\конкурс по пдд\IMG-20210902-WA00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3500438"/>
            <a:ext cx="123225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F:\конкурс по пдд\IMG-20210906-WA002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14942" y="3286124"/>
            <a:ext cx="1312625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F:\конкурс по пдд\IMG-20210902-WA00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16" y="3786190"/>
            <a:ext cx="150023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F:\конкурс по пдд\IMG-20210831-WA000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2" y="4786322"/>
            <a:ext cx="164307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000364" y="642918"/>
            <a:ext cx="4500594" cy="6429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«Первая помощь»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месячник по пдд\беседа оказание первой помощи\1a9e23c1-d4cc-4cfb-a616-8de1d2f403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000108"/>
            <a:ext cx="1484180" cy="1985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месячник по пдд\беседа оказание первой помощи\ae313c1b-e0c6-4e7c-aded-96d34f2cae4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357298"/>
            <a:ext cx="1357322" cy="1815436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00232" y="2928934"/>
            <a:ext cx="235745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Вызываем скорую помощь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F:\месячник по пдд\беседа оказание первой помощи\9747a119-d258-413e-9c08-4242dfc73b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786190"/>
            <a:ext cx="1536252" cy="20547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5500702"/>
            <a:ext cx="2357454" cy="714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Знакомство с аптечкой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F:\месячник по пдд\беседа оказание первой помощи\bfe1a620-a384-421e-a210-cd44d8135d5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1214422"/>
            <a:ext cx="2541526" cy="190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F:\месячник по пдд\беседа оказание первой помощи\be8fb826-38a6-472c-aafb-cb0c3d536b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2786058"/>
            <a:ext cx="1714511" cy="2293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357818" y="4714884"/>
            <a:ext cx="3143272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Знакомимся с последовательностью оказания первой помощи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132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Мы- будущие водители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111</cp:lastModifiedBy>
  <cp:revision>34</cp:revision>
  <dcterms:created xsi:type="dcterms:W3CDTF">2014-08-03T10:36:29Z</dcterms:created>
  <dcterms:modified xsi:type="dcterms:W3CDTF">2021-11-24T18:59:05Z</dcterms:modified>
</cp:coreProperties>
</file>